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6" r:id="rId4"/>
    <p:sldId id="277" r:id="rId5"/>
    <p:sldId id="278" r:id="rId6"/>
    <p:sldId id="271" r:id="rId7"/>
    <p:sldId id="272" r:id="rId8"/>
    <p:sldId id="273" r:id="rId9"/>
    <p:sldId id="274" r:id="rId10"/>
    <p:sldId id="275" r:id="rId11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7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77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77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27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Экран (16:9)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9</cp:revision>
  <dcterms:created xsi:type="dcterms:W3CDTF">2026-02-19T07:51:39Z</dcterms:created>
  <dcterms:modified xsi:type="dcterms:W3CDTF">2026-02-19T09:53:19Z</dcterms:modified>
</cp:coreProperties>
</file>

<file path=docProps/thumbnail.jpeg>
</file>